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8A0D80-0D85-436D-BDE7-B6C36E410041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2B6C8AD-D3D6-4175-AFA8-CB53354AC65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343400"/>
            <a:ext cx="6480048" cy="2301240"/>
          </a:xfrm>
        </p:spPr>
        <p:txBody>
          <a:bodyPr/>
          <a:lstStyle/>
          <a:p>
            <a:r>
              <a:rPr lang="en-US" dirty="0" smtClean="0"/>
              <a:t>Mars Odyssey orbiter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6480048" cy="1752600"/>
          </a:xfrm>
        </p:spPr>
        <p:txBody>
          <a:bodyPr/>
          <a:lstStyle/>
          <a:p>
            <a:r>
              <a:rPr lang="en-US" dirty="0" smtClean="0"/>
              <a:t>Godwin and Cole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3" t="14648" r="31397" b="16881"/>
          <a:stretch/>
        </p:blipFill>
        <p:spPr bwMode="auto">
          <a:xfrm>
            <a:off x="533400" y="228600"/>
            <a:ext cx="3657600" cy="3784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6" t="18543" r="23214" b="18200"/>
          <a:stretch/>
        </p:blipFill>
        <p:spPr bwMode="auto">
          <a:xfrm>
            <a:off x="4724400" y="888573"/>
            <a:ext cx="3581400" cy="2274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8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618"/>
            <a:ext cx="7467600" cy="4525963"/>
          </a:xfrm>
        </p:spPr>
        <p:txBody>
          <a:bodyPr/>
          <a:lstStyle/>
          <a:p>
            <a:r>
              <a:rPr lang="en-US" dirty="0" smtClean="0"/>
              <a:t>To determine the composition and geology of the planet’s surface</a:t>
            </a:r>
          </a:p>
          <a:p>
            <a:r>
              <a:rPr lang="en-US" dirty="0" smtClean="0"/>
              <a:t>To detect evidence for water and ice</a:t>
            </a:r>
          </a:p>
          <a:p>
            <a:r>
              <a:rPr lang="en-US" dirty="0" smtClean="0"/>
              <a:t>Study radiation environment </a:t>
            </a:r>
            <a:endParaRPr lang="en-US" dirty="0"/>
          </a:p>
        </p:txBody>
      </p:sp>
      <p:pic>
        <p:nvPicPr>
          <p:cNvPr id="3074" name="Picture 2" descr="http://mars.jpl.nasa.gov/images/slide4_1-fu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4"/>
          <a:stretch/>
        </p:blipFill>
        <p:spPr bwMode="auto">
          <a:xfrm>
            <a:off x="2057400" y="3657600"/>
            <a:ext cx="4648200" cy="2857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3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Mission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Launched April 7</a:t>
            </a:r>
            <a:r>
              <a:rPr lang="en-US" baseline="30000" dirty="0" smtClean="0"/>
              <a:t>th</a:t>
            </a:r>
            <a:r>
              <a:rPr lang="en-US" dirty="0" smtClean="0"/>
              <a:t>, 2001, arriving October 24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Mapping started in February 2002 and ongoing </a:t>
            </a:r>
          </a:p>
          <a:p>
            <a:r>
              <a:rPr lang="en-US" dirty="0" smtClean="0"/>
              <a:t>Served as communication relay for Spirit and Opportunity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40400" r="76507" b="36059"/>
          <a:stretch/>
        </p:blipFill>
        <p:spPr bwMode="auto">
          <a:xfrm>
            <a:off x="6983440" y="228600"/>
            <a:ext cx="1696507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mars.jpl.nasa.gov/odyssey/images/odyssey/timeline/opportunity-first-images-b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343400"/>
            <a:ext cx="2209800" cy="2209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219200"/>
          </a:xfrm>
        </p:spPr>
        <p:txBody>
          <a:bodyPr/>
          <a:lstStyle/>
          <a:p>
            <a:r>
              <a:rPr lang="en-US" dirty="0" smtClean="0"/>
              <a:t>Thermal Emission Imaging System</a:t>
            </a:r>
          </a:p>
          <a:p>
            <a:pPr lvl="1"/>
            <a:r>
              <a:rPr lang="en-US" dirty="0" smtClean="0"/>
              <a:t>Infrared imaging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09303" y="2819400"/>
            <a:ext cx="7467600" cy="1219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Gamma Ray Spectrometer</a:t>
            </a:r>
          </a:p>
          <a:p>
            <a:pPr lvl="1"/>
            <a:r>
              <a:rPr lang="en-US" dirty="0" smtClean="0"/>
              <a:t>Detect high energy neutrons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0189" y="3886200"/>
            <a:ext cx="7467600" cy="2133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Mars Radiation Environment Experiment</a:t>
            </a:r>
          </a:p>
          <a:p>
            <a:pPr lvl="1"/>
            <a:r>
              <a:rPr lang="en-US" dirty="0" smtClean="0"/>
              <a:t>Radiation Spectrometer </a:t>
            </a:r>
          </a:p>
          <a:p>
            <a:pPr lvl="1"/>
            <a:r>
              <a:rPr lang="en-US" dirty="0" smtClean="0"/>
              <a:t>Not working due to solar bombardment </a:t>
            </a:r>
          </a:p>
          <a:p>
            <a:pPr marL="448056" lvl="1" indent="0">
              <a:buFont typeface="Wingdings 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143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ars.jpl.nasa.gov/odyssey/images/odyssey/mission/grs-h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3493498" cy="2698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mars.jpl.nasa.gov/odyssey/images/odyssey/mission/mar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92957"/>
            <a:ext cx="3676650" cy="2426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2001 Mars Odyssey char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0"/>
          <a:stretch/>
        </p:blipFill>
        <p:spPr bwMode="auto">
          <a:xfrm>
            <a:off x="1295400" y="3359331"/>
            <a:ext cx="6437392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35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Results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14470" r="13750" b="15647"/>
          <a:stretch/>
        </p:blipFill>
        <p:spPr bwMode="auto">
          <a:xfrm>
            <a:off x="609600" y="1525726"/>
            <a:ext cx="8001000" cy="494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4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467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Thermal dark spots at polar ice cap</a:t>
            </a:r>
          </a:p>
          <a:p>
            <a:pPr lvl="1"/>
            <a:r>
              <a:rPr lang="en-US" dirty="0" smtClean="0"/>
              <a:t>CO2 gas jets</a:t>
            </a:r>
          </a:p>
          <a:p>
            <a:r>
              <a:rPr lang="en-US" dirty="0" smtClean="0"/>
              <a:t>Salt deposits on surface</a:t>
            </a:r>
          </a:p>
          <a:p>
            <a:pPr lvl="1"/>
            <a:r>
              <a:rPr lang="en-US" dirty="0" smtClean="0"/>
              <a:t>Provide further evidence for water</a:t>
            </a:r>
          </a:p>
          <a:p>
            <a:r>
              <a:rPr lang="en-US" dirty="0" smtClean="0"/>
              <a:t>Overall global imaging</a:t>
            </a:r>
          </a:p>
          <a:p>
            <a:pPr lvl="1"/>
            <a:r>
              <a:rPr lang="en-US" dirty="0" smtClean="0"/>
              <a:t>Showed water-carved channels</a:t>
            </a:r>
          </a:p>
          <a:p>
            <a:pPr lvl="1"/>
            <a:r>
              <a:rPr lang="en-US" dirty="0" smtClean="0"/>
              <a:t>Mapped mineral concentrations</a:t>
            </a:r>
          </a:p>
          <a:p>
            <a:r>
              <a:rPr lang="en-US" dirty="0" smtClean="0"/>
              <a:t>Discovered </a:t>
            </a:r>
            <a:r>
              <a:rPr lang="en-US" dirty="0" err="1" smtClean="0"/>
              <a:t>dacite</a:t>
            </a:r>
            <a:endParaRPr lang="en-US" dirty="0" smtClean="0"/>
          </a:p>
          <a:p>
            <a:pPr lvl="1"/>
            <a:r>
              <a:rPr lang="en-US" dirty="0" smtClean="0"/>
              <a:t>Provided evidence for lava </a:t>
            </a:r>
          </a:p>
          <a:p>
            <a:endParaRPr lang="en-US" dirty="0"/>
          </a:p>
        </p:txBody>
      </p:sp>
      <p:pic>
        <p:nvPicPr>
          <p:cNvPr id="7170" name="Picture 2" descr="http://www.esa.int/var/esa/storage/images/esa_multimedia/images/2002/03/are_dark_spots_on_mars_a_sign_of_life/9116281-5-eng-GB/Are_dark_spots_on_Mars_a_sign_of_life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26259" r="80471" b="29417"/>
          <a:stretch/>
        </p:blipFill>
        <p:spPr bwMode="auto">
          <a:xfrm>
            <a:off x="7086600" y="762000"/>
            <a:ext cx="1717767" cy="550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20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This image shows the context for orbital observations of exposed rocks that had been buried an estimated 5 kilometers (3 miles) deep on Mar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14" y="268940"/>
            <a:ext cx="3429000" cy="2928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3" t="24796" r="32169" b="10000"/>
          <a:stretch/>
        </p:blipFill>
        <p:spPr bwMode="auto">
          <a:xfrm>
            <a:off x="5181600" y="1733124"/>
            <a:ext cx="3711388" cy="4155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hloride Salt Deposit in Southern Highlands of Ma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4342946" cy="3152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9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</TotalTime>
  <Words>119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Mars Odyssey orbiter </vt:lpstr>
      <vt:lpstr>Mission Objectives</vt:lpstr>
      <vt:lpstr>Mission Timeline</vt:lpstr>
      <vt:lpstr>Instruments</vt:lpstr>
      <vt:lpstr>PowerPoint Presentation</vt:lpstr>
      <vt:lpstr>Mission Results</vt:lpstr>
      <vt:lpstr>Discoveries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 Odyssey orbiter</dc:title>
  <dc:creator>vci</dc:creator>
  <cp:lastModifiedBy>vci</cp:lastModifiedBy>
  <cp:revision>5</cp:revision>
  <dcterms:created xsi:type="dcterms:W3CDTF">2014-03-24T18:32:34Z</dcterms:created>
  <dcterms:modified xsi:type="dcterms:W3CDTF">2014-03-24T19:19:40Z</dcterms:modified>
</cp:coreProperties>
</file>